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9"/>
    <a:srgbClr val="FFE89F"/>
    <a:srgbClr val="FFD54F"/>
    <a:srgbClr val="C414F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61" d="100"/>
          <a:sy n="61" d="100"/>
        </p:scale>
        <p:origin x="2088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3A6D0-4F19-478D-96A0-1638301ECCB6}" type="datetimeFigureOut">
              <a:rPr lang="es-ES" smtClean="0"/>
              <a:pPr/>
              <a:t>30/11/2022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CE37D-1A39-4910-8290-14416C44089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3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FD4D09-25C2-4A92-8F22-643C0AD70429}" type="datetimeFigureOut">
              <a:rPr lang="es-ES" smtClean="0"/>
              <a:pPr/>
              <a:t>30/11/2022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D83376-535B-44B2-A679-F29F5F035164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1" y="3112821"/>
            <a:ext cx="2708919" cy="212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5690" y="24529"/>
            <a:ext cx="6480720" cy="1800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 prst="relaxedInset"/>
            </a:sp3d>
          </a:bodyPr>
          <a:lstStyle/>
          <a:p>
            <a:pPr algn="ctr"/>
            <a:r>
              <a:rPr lang="es-ES" sz="3000" dirty="0">
                <a:solidFill>
                  <a:schemeClr val="accent5">
                    <a:lumMod val="75000"/>
                  </a:schemeClr>
                </a:solidFill>
                <a:latin typeface="Ravie" panose="04040805050809020602" pitchFamily="82" charset="0"/>
                <a:ea typeface="Batang" pitchFamily="18" charset="-127"/>
                <a:cs typeface="Aharoni" panose="02010803020104030203" pitchFamily="2" charset="-79"/>
              </a:rPr>
              <a:t>CAMPAMENTO NAVIDAD</a:t>
            </a:r>
            <a:r>
              <a:rPr lang="es-ES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es-ES" sz="2800" dirty="0"/>
            </a:br>
            <a:r>
              <a:rPr lang="es-ES" sz="2400" dirty="0">
                <a:solidFill>
                  <a:schemeClr val="tx1"/>
                </a:solidFill>
              </a:rPr>
              <a:t>CENTRO CÍVICO “LA GALIANA”</a:t>
            </a:r>
            <a:br>
              <a:rPr lang="es-ES" sz="2400" dirty="0">
                <a:solidFill>
                  <a:schemeClr val="tx1"/>
                </a:solidFill>
              </a:rPr>
            </a:br>
            <a:r>
              <a:rPr lang="es-ES" sz="2400" dirty="0" err="1">
                <a:solidFill>
                  <a:schemeClr val="tx1"/>
                </a:solidFill>
              </a:rPr>
              <a:t>Tfno</a:t>
            </a:r>
            <a:r>
              <a:rPr lang="es-ES" sz="2400" dirty="0">
                <a:solidFill>
                  <a:schemeClr val="tx1"/>
                </a:solidFill>
              </a:rPr>
              <a:t>  925-127-013</a:t>
            </a:r>
            <a:br>
              <a:rPr lang="es-ES" sz="2400" dirty="0"/>
            </a:br>
            <a:endParaRPr lang="es-ES" sz="2400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1852288"/>
              </p:ext>
            </p:extLst>
          </p:nvPr>
        </p:nvGraphicFramePr>
        <p:xfrm>
          <a:off x="212179" y="5606301"/>
          <a:ext cx="6220072" cy="34747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73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4750"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CONCEPTO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EMPADRONADO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NO EMPADRONADO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98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POR NIÑO (Semana)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98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DOS HERMANOS</a:t>
                      </a:r>
                    </a:p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(Semana)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98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TRES HERMANOS</a:t>
                      </a:r>
                    </a:p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(Semana)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98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DÍA SUELTO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00"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DESAYUNO DE 7,30 A 9,00                2 €  POR DÍA  Y NIÑO   </a:t>
                      </a:r>
                    </a:p>
                    <a:p>
                      <a:pPr algn="ct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HORARIO EXTRA DE 14’00 A 15,30     1,50 €  POR DÍA Y NIÑO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116632" y="1835696"/>
            <a:ext cx="6741368" cy="4104456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1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1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1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s-ES" sz="10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CONCEJALIA DE EDUCACIÓN Y CULTURA                                      </a:t>
            </a:r>
          </a:p>
          <a:p>
            <a:pPr>
              <a:buNone/>
            </a:pPr>
            <a:r>
              <a:rPr lang="es-ES" sz="1800" b="1" dirty="0">
                <a:latin typeface="Arial" pitchFamily="34" charset="0"/>
                <a:cs typeface="Arial" pitchFamily="34" charset="0"/>
              </a:rPr>
              <a:t>27,28,29 y 30 DICIEMBRE 2022</a:t>
            </a:r>
            <a:r>
              <a:rPr lang="es-ES" sz="1700" b="1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es-ES" sz="1000" dirty="0">
                <a:latin typeface="Arial Rounded MT Bold" pitchFamily="34" charset="0"/>
                <a:cs typeface="Arial" pitchFamily="34" charset="0"/>
              </a:rPr>
              <a:t>AYUNTAMIENTO DE ONTÍGOLA</a:t>
            </a:r>
            <a:endParaRPr lang="es-ES" sz="17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700" b="1" dirty="0">
                <a:latin typeface="Arial" pitchFamily="34" charset="0"/>
                <a:cs typeface="Arial" pitchFamily="34" charset="0"/>
              </a:rPr>
              <a:t>        2,</a:t>
            </a:r>
            <a:r>
              <a:rPr lang="es-ES" sz="1800" b="1" dirty="0">
                <a:latin typeface="Arial" pitchFamily="34" charset="0"/>
                <a:cs typeface="Arial" pitchFamily="34" charset="0"/>
              </a:rPr>
              <a:t>3,4,y 5 ENERO 2023 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s-ES" sz="2000" dirty="0">
                <a:latin typeface="Iskoola Pota" pitchFamily="18" charset="0"/>
                <a:cs typeface="Iskoola Pota" pitchFamily="18" charset="0"/>
              </a:rPr>
              <a:t>                                                   </a:t>
            </a:r>
          </a:p>
          <a:p>
            <a:pPr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NIÑOS DE 3 A 12 AÑOS</a:t>
            </a:r>
          </a:p>
          <a:p>
            <a:pPr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PLAZO DE INSCRIPCIÓN DEL 28 DE</a:t>
            </a:r>
          </a:p>
          <a:p>
            <a:pPr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NOVIEMBRE AL 12  DE DICIEMBRE,</a:t>
            </a:r>
          </a:p>
          <a:p>
            <a:pPr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EN EL AYUNTAMIENTO DE ONTÍGOLA </a:t>
            </a:r>
          </a:p>
          <a:p>
            <a:pPr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DE LUNES A VIERNES DE 9:00 A 14:00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65973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  <a:cs typeface="Andalus" panose="02020603050405020304" pitchFamily="18" charset="-7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99" y="916565"/>
            <a:ext cx="87153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Estrella de 5 puntas"/>
          <p:cNvSpPr/>
          <p:nvPr/>
        </p:nvSpPr>
        <p:spPr>
          <a:xfrm>
            <a:off x="4719359" y="5292080"/>
            <a:ext cx="675634" cy="653501"/>
          </a:xfrm>
          <a:prstGeom prst="star5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588" y="3428973"/>
            <a:ext cx="647254" cy="714303"/>
          </a:xfrm>
          <a:prstGeom prst="rect">
            <a:avLst/>
          </a:prstGeom>
          <a:noFill/>
          <a:ln>
            <a:noFill/>
          </a:ln>
          <a:effectLst>
            <a:glow rad="457200">
              <a:srgbClr val="FFFF99">
                <a:alpha val="11765"/>
              </a:srgbClr>
            </a:glow>
            <a:outerShdw dist="35921" dir="2700000" algn="ctr" rotWithShape="0">
              <a:schemeClr val="bg2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Estrella de 4 puntas"/>
          <p:cNvSpPr/>
          <p:nvPr/>
        </p:nvSpPr>
        <p:spPr>
          <a:xfrm>
            <a:off x="342615" y="1568085"/>
            <a:ext cx="864096" cy="720080"/>
          </a:xfrm>
          <a:prstGeom prst="star4">
            <a:avLst>
              <a:gd name="adj" fmla="val 19688"/>
            </a:avLst>
          </a:prstGeom>
          <a:solidFill>
            <a:srgbClr val="FF0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strella de 4 puntas"/>
          <p:cNvSpPr/>
          <p:nvPr/>
        </p:nvSpPr>
        <p:spPr>
          <a:xfrm>
            <a:off x="4149080" y="3484314"/>
            <a:ext cx="576064" cy="576064"/>
          </a:xfrm>
          <a:prstGeom prst="star4">
            <a:avLst/>
          </a:prstGeom>
          <a:solidFill>
            <a:srgbClr val="FFC000"/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perspectiveContrastingRightFacing"/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842" y="2690465"/>
            <a:ext cx="503238" cy="422356"/>
          </a:xfrm>
          <a:prstGeom prst="rect">
            <a:avLst/>
          </a:prstGeom>
          <a:noFill/>
          <a:ln>
            <a:noFill/>
          </a:ln>
          <a:effectLst>
            <a:glow rad="457200">
              <a:srgbClr val="FFFF99">
                <a:alpha val="11765"/>
              </a:srgbClr>
            </a:glow>
            <a:outerShdw dist="35921" dir="2700000" algn="ctr" rotWithShape="0">
              <a:schemeClr val="bg2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5 Estrella de 4 puntas"/>
          <p:cNvSpPr/>
          <p:nvPr/>
        </p:nvSpPr>
        <p:spPr>
          <a:xfrm>
            <a:off x="5647568" y="5292080"/>
            <a:ext cx="864096" cy="720080"/>
          </a:xfrm>
          <a:prstGeom prst="star4">
            <a:avLst>
              <a:gd name="adj" fmla="val 19688"/>
            </a:avLst>
          </a:prstGeom>
          <a:solidFill>
            <a:srgbClr val="FF0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606</TotalTime>
  <Words>127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Calibri</vt:lpstr>
      <vt:lpstr>Constantia</vt:lpstr>
      <vt:lpstr>Iskoola Pota</vt:lpstr>
      <vt:lpstr>Ravie</vt:lpstr>
      <vt:lpstr>Wingdings 2</vt:lpstr>
      <vt:lpstr>Flujo</vt:lpstr>
      <vt:lpstr>CAMPAMENTO NAVIDAD   CENTRO CÍVICO “LA GALIANA” Tfno  925-127-013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CAMPAMENTO URBANO DE VERANO            CENTRO CÍVICO “LA GALIANA”     ccívico @ontigola.es tfno 925-127-013</dc:title>
  <dc:creator>CentroCivico</dc:creator>
  <cp:lastModifiedBy>ONTI 3</cp:lastModifiedBy>
  <cp:revision>72</cp:revision>
  <cp:lastPrinted>2022-11-30T10:13:14Z</cp:lastPrinted>
  <dcterms:created xsi:type="dcterms:W3CDTF">2012-05-23T16:04:57Z</dcterms:created>
  <dcterms:modified xsi:type="dcterms:W3CDTF">2022-11-30T10:14:47Z</dcterms:modified>
</cp:coreProperties>
</file>